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0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MOCK TEST</a:t>
            </a: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735244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5867399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7447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81200"/>
            <a:ext cx="51054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0812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62000"/>
            <a:ext cx="5638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2034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57200"/>
            <a:ext cx="53340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719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6172200" cy="449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904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85800"/>
            <a:ext cx="5334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1351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33400"/>
            <a:ext cx="5638799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3146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609601"/>
            <a:ext cx="4833938" cy="523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7696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90600"/>
            <a:ext cx="5943600" cy="426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2630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76400"/>
            <a:ext cx="5029200" cy="3534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11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6629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152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85800"/>
            <a:ext cx="57150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492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762000"/>
            <a:ext cx="4592783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453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"/>
            <a:ext cx="4648200" cy="6172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6339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14400"/>
            <a:ext cx="5105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653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76400"/>
            <a:ext cx="49530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72362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838200"/>
            <a:ext cx="4648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3185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143000"/>
            <a:ext cx="48768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038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52600"/>
            <a:ext cx="48768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92759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33400"/>
            <a:ext cx="4571999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69306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0"/>
            <a:ext cx="4800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0413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5867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3449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09600"/>
            <a:ext cx="4800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2632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85800"/>
            <a:ext cx="5486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6323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7400"/>
            <a:ext cx="59436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9777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33400"/>
            <a:ext cx="52578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1324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90800"/>
            <a:ext cx="5562599" cy="194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3881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9163"/>
            <a:ext cx="5376863" cy="501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12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0"/>
            <a:ext cx="5410199" cy="38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8167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2</Words>
  <Application>Microsoft Office PowerPoint</Application>
  <PresentationFormat>On-screen Show (4:3)</PresentationFormat>
  <Paragraphs>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MOCK 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MOCK TEST</dc:title>
  <dc:creator>PC</dc:creator>
  <cp:lastModifiedBy>PC</cp:lastModifiedBy>
  <cp:revision>4</cp:revision>
  <dcterms:created xsi:type="dcterms:W3CDTF">2006-08-16T00:00:00Z</dcterms:created>
  <dcterms:modified xsi:type="dcterms:W3CDTF">2017-11-17T10:55:28Z</dcterms:modified>
</cp:coreProperties>
</file>